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4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2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23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2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5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2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7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1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5095CAF-0770-4C5F-A120-77C063C4AAB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5877855-89F9-42EE-9A32-5259EEBE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8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Budgeting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2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your:</a:t>
            </a:r>
          </a:p>
          <a:p>
            <a:pPr lvl="1"/>
            <a:r>
              <a:rPr lang="en-US" dirty="0" smtClean="0"/>
              <a:t>Checking account</a:t>
            </a:r>
          </a:p>
          <a:p>
            <a:pPr lvl="1"/>
            <a:r>
              <a:rPr lang="en-US" dirty="0" smtClean="0"/>
              <a:t>Savings account </a:t>
            </a:r>
          </a:p>
          <a:p>
            <a:pPr lvl="1"/>
            <a:r>
              <a:rPr lang="en-US" dirty="0" smtClean="0"/>
              <a:t>And two week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Put all of the information about your house or apartment here.</a:t>
            </a:r>
          </a:p>
          <a:p>
            <a:pPr lvl="1"/>
            <a:r>
              <a:rPr lang="en-US" dirty="0" smtClean="0"/>
              <a:t>How much it cost?</a:t>
            </a:r>
          </a:p>
          <a:p>
            <a:pPr lvl="1"/>
            <a:r>
              <a:rPr lang="en-US" dirty="0" smtClean="0"/>
              <a:t>Where it is?</a:t>
            </a:r>
          </a:p>
          <a:p>
            <a:pPr lvl="1"/>
            <a:r>
              <a:rPr lang="en-US" dirty="0" smtClean="0"/>
              <a:t>Add the link</a:t>
            </a:r>
          </a:p>
          <a:p>
            <a:pPr lvl="1"/>
            <a:r>
              <a:rPr lang="en-US" dirty="0" smtClean="0"/>
              <a:t>The bank you got the interest rate from and what the interest rate is?</a:t>
            </a:r>
          </a:p>
          <a:p>
            <a:pPr lvl="1"/>
            <a:r>
              <a:rPr lang="en-US" dirty="0" smtClean="0"/>
              <a:t>Down payment/if renting how much your rent is…</a:t>
            </a:r>
          </a:p>
          <a:p>
            <a:pPr lvl="1"/>
            <a:endParaRPr lang="en-US" dirty="0"/>
          </a:p>
          <a:p>
            <a:r>
              <a:rPr lang="en-US" dirty="0" smtClean="0"/>
              <a:t>Talk us through the house and show the pictures, why you picked this house or apartment.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2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is it?</a:t>
            </a:r>
          </a:p>
          <a:p>
            <a:r>
              <a:rPr lang="en-US" dirty="0" smtClean="0"/>
              <a:t>Where you bought it?</a:t>
            </a:r>
          </a:p>
          <a:p>
            <a:r>
              <a:rPr lang="en-US" dirty="0" smtClean="0"/>
              <a:t>Down payment</a:t>
            </a:r>
          </a:p>
          <a:p>
            <a:r>
              <a:rPr lang="en-US" dirty="0" smtClean="0"/>
              <a:t>Interest rate and bank if used… </a:t>
            </a:r>
          </a:p>
          <a:p>
            <a:pPr lvl="1"/>
            <a:r>
              <a:rPr lang="en-US" dirty="0" smtClean="0"/>
              <a:t>you don’t need a down payment for a car….</a:t>
            </a:r>
          </a:p>
          <a:p>
            <a:r>
              <a:rPr lang="en-US" dirty="0" smtClean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62802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all your bills and tell us how you budget for them?</a:t>
            </a:r>
          </a:p>
          <a:p>
            <a:r>
              <a:rPr lang="en-US" dirty="0" smtClean="0"/>
              <a:t>Talk about the adjustments with the number of people in your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Saving </a:t>
            </a:r>
            <a:r>
              <a:rPr lang="en-US" dirty="0"/>
              <a:t>G</a:t>
            </a:r>
            <a:r>
              <a:rPr lang="en-US" dirty="0" smtClean="0"/>
              <a:t>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how much you had in savings ex.. $13,000 </a:t>
            </a:r>
          </a:p>
          <a:p>
            <a:pPr lvl="1"/>
            <a:r>
              <a:rPr lang="en-US" dirty="0" smtClean="0"/>
              <a:t>Talk about why you took money out.. And how much?</a:t>
            </a:r>
          </a:p>
          <a:p>
            <a:r>
              <a:rPr lang="en-US" dirty="0" smtClean="0"/>
              <a:t>Why do you want to save money and if you are taking to much out how are you going to turn this process around?</a:t>
            </a:r>
          </a:p>
          <a:p>
            <a:endParaRPr lang="en-US" dirty="0" smtClean="0"/>
          </a:p>
          <a:p>
            <a:r>
              <a:rPr lang="en-US" dirty="0" smtClean="0"/>
              <a:t>Tell us your plan……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5550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</TotalTime>
  <Words>198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Budgeting Project</vt:lpstr>
      <vt:lpstr>Financial Information</vt:lpstr>
      <vt:lpstr>House Information</vt:lpstr>
      <vt:lpstr>Car Information</vt:lpstr>
      <vt:lpstr>Bills</vt:lpstr>
      <vt:lpstr>Money Saving 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 Project</dc:title>
  <dc:creator>Gunderson_R</dc:creator>
  <cp:lastModifiedBy>Gunderson_R</cp:lastModifiedBy>
  <cp:revision>2</cp:revision>
  <dcterms:created xsi:type="dcterms:W3CDTF">2017-05-04T13:00:13Z</dcterms:created>
  <dcterms:modified xsi:type="dcterms:W3CDTF">2017-05-04T13:05:40Z</dcterms:modified>
</cp:coreProperties>
</file>